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79" r:id="rId3"/>
    <p:sldId id="280" r:id="rId4"/>
    <p:sldId id="281" r:id="rId5"/>
    <p:sldId id="282" r:id="rId6"/>
    <p:sldId id="284" r:id="rId7"/>
    <p:sldId id="285" r:id="rId8"/>
    <p:sldId id="287" r:id="rId9"/>
    <p:sldId id="288" r:id="rId10"/>
    <p:sldId id="28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495E"/>
    <a:srgbClr val="41A7BF"/>
    <a:srgbClr val="0E6794"/>
    <a:srgbClr val="333333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986" autoAdjust="0"/>
    <p:restoredTop sz="94994" autoAdjust="0"/>
  </p:normalViewPr>
  <p:slideViewPr>
    <p:cSldViewPr>
      <p:cViewPr varScale="1">
        <p:scale>
          <a:sx n="45" d="100"/>
          <a:sy n="45" d="100"/>
        </p:scale>
        <p:origin x="42" y="6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12.06.2021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626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2189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07334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99611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6258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49552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73025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04103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5005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35896" y="2204864"/>
            <a:ext cx="1872208" cy="432048"/>
          </a:xfrm>
        </p:spPr>
        <p:txBody>
          <a:bodyPr>
            <a:noAutofit/>
          </a:bodyPr>
          <a:lstStyle/>
          <a:p>
            <a:r>
              <a:rPr lang="ru-RU" sz="24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5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843808" y="2924944"/>
            <a:ext cx="3564396" cy="22322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РОЗДУМИ</a:t>
            </a:r>
            <a:b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 БУНТ ТА</a:t>
            </a: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ЧОЛОВІКІВ</a:t>
            </a:r>
            <a:b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МИРУ</a:t>
            </a:r>
            <a:endParaRPr lang="ru-RU" sz="3200" spc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280831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420888"/>
            <a:ext cx="8208912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Господи,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помажеш</a:t>
            </a:r>
            <a:r>
              <a:rPr lang="ru-RU" sz="4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силою 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праведного,</a:t>
            </a:r>
            <a:b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милістю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вкриєш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як щитом! </a:t>
            </a:r>
            <a:endParaRPr lang="en-US" sz="4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274425"/>
      </p:ext>
    </p:extLst>
  </p:cSld>
  <p:clrMapOvr>
    <a:masterClrMapping/>
  </p:clrMapOvr>
  <p:transition spd="med"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280831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420888"/>
            <a:ext cx="8208912" cy="30963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Прислухайсь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до голосу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зойку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мого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о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Царю</a:t>
            </a:r>
            <a:b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Боже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як до Тебе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молитися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буду! </a:t>
            </a:r>
            <a:endParaRPr lang="en-US" sz="4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963216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280831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420888"/>
            <a:ext cx="8208912" cy="302433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слухаєш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Господи,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ранком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голос,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ранком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молитися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буду до Тебе</a:t>
            </a:r>
            <a:b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та буду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чекати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867508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280831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420888"/>
            <a:ext cx="8208912" cy="302433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не той,</a:t>
            </a:r>
            <a:b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несправедливости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хоче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зло не буде</a:t>
            </a:r>
            <a:b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Тобі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пробувати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913703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280831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420888"/>
            <a:ext cx="8208912" cy="302433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Перед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очима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Твоїми</a:t>
            </a:r>
            <a:b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втримаються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гультяї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всіх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злочинців</a:t>
            </a:r>
            <a:b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ненавидиш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917544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280831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95536" y="2348880"/>
            <a:ext cx="8208912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 я в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ласці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великій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Твоїй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 дому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Твого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ввійду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я сам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та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усі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чоловіки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миру,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 Храму святого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Твого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вклонюся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разом з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усіма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ними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страху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Твоїм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924561"/>
      </p:ext>
    </p:extLst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280831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492896"/>
            <a:ext cx="8208912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Провадь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мене, Господи,</a:t>
            </a:r>
            <a:b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правді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задля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бунтівних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молодих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людей, </a:t>
            </a:r>
            <a:b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яких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я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зустрічаю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вирівняй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передо мною дорогу Свою.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789100"/>
      </p:ext>
    </p:extLst>
  </p:cSld>
  <p:clrMapOvr>
    <a:masterClrMapping/>
  </p:clrMapOvr>
  <p:transition spd="med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280831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492896"/>
            <a:ext cx="8208912" cy="331236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Признай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їх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за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винних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 Боже, через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заміри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хай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упадуть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за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їхні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великі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злочинства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відкинь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їх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Себе,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вони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проти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Тебе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бунтують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26876"/>
      </p:ext>
    </p:extLst>
  </p:cSld>
  <p:clrMapOvr>
    <a:masterClrMapping/>
  </p:clrMapOvr>
  <p:transition spd="med"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280831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492896"/>
            <a:ext cx="8208912" cy="331236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чоловіки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миру,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надію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Тебе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складають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хай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тішаться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будуть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вічно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співати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вони, і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їх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охорониш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будуть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радіти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Тобою,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любить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імʼя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Твоє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602970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</TotalTime>
  <Words>287</Words>
  <Application>Microsoft Office PowerPoint</Application>
  <PresentationFormat>Екран (4:3)</PresentationFormat>
  <Paragraphs>48</Paragraphs>
  <Slides>10</Slides>
  <Notes>10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4" baseType="lpstr">
      <vt:lpstr>Arial</vt:lpstr>
      <vt:lpstr>Calibri</vt:lpstr>
      <vt:lpstr>Verdana</vt:lpstr>
      <vt:lpstr>Тема Office</vt:lpstr>
      <vt:lpstr>ПСАЛОМ 5 </vt:lpstr>
      <vt:lpstr>ПСАЛОМ 5:3</vt:lpstr>
      <vt:lpstr>ПСАЛОМ 5:4</vt:lpstr>
      <vt:lpstr>ПСАЛОМ 5:5</vt:lpstr>
      <vt:lpstr>ПСАЛОМ 5:6</vt:lpstr>
      <vt:lpstr>ПСАЛОМ 5:8</vt:lpstr>
      <vt:lpstr>ПСАЛОМ 5:9</vt:lpstr>
      <vt:lpstr>ПСАЛОМ 5:11</vt:lpstr>
      <vt:lpstr>ПСАЛОМ 5:12</vt:lpstr>
      <vt:lpstr>ПСАЛОМ 5:13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185</cp:revision>
  <dcterms:created xsi:type="dcterms:W3CDTF">2011-03-25T18:27:23Z</dcterms:created>
  <dcterms:modified xsi:type="dcterms:W3CDTF">2021-06-12T10:13:12Z</dcterms:modified>
</cp:coreProperties>
</file>